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62f22623e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962f22623e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962f22623e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962f22623e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962f22623e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962f22623e_0_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962f22623e_0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962f22623e_0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962f22623e_0_2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962f22623e_4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962f22623e_4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962f22623e_4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962f22623e_0_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962f22623e_0_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g962f22623e_0_5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962f22623e_0_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962f22623e_0_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962f22623e_0_4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gif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gif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gif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Alt">
  <p:cSld name="Cover Al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2"/>
          <p:cNvPicPr preferRelativeResize="0"/>
          <p:nvPr/>
        </p:nvPicPr>
        <p:blipFill rotWithShape="1">
          <a:blip r:embed="rId2">
            <a:alphaModFix amt="20000"/>
          </a:blip>
          <a:srcRect b="3261" l="7293" r="32246" t="-1536"/>
          <a:stretch/>
        </p:blipFill>
        <p:spPr>
          <a:xfrm rot="5400000">
            <a:off x="1608362" y="-1608363"/>
            <a:ext cx="5143500" cy="8360226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"/>
          <p:cNvSpPr/>
          <p:nvPr/>
        </p:nvSpPr>
        <p:spPr>
          <a:xfrm>
            <a:off x="-2255" y="0"/>
            <a:ext cx="8116389" cy="5143500"/>
          </a:xfrm>
          <a:prstGeom prst="snip1Rect">
            <a:avLst>
              <a:gd fmla="val 16667" name="adj"/>
            </a:avLst>
          </a:prstGeom>
          <a:solidFill>
            <a:schemeClr val="lt1">
              <a:alpha val="5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" name="Google Shape;19;p2"/>
          <p:cNvGrpSpPr/>
          <p:nvPr/>
        </p:nvGrpSpPr>
        <p:grpSpPr>
          <a:xfrm>
            <a:off x="7239485" y="0"/>
            <a:ext cx="1961158" cy="5143501"/>
            <a:chOff x="7239485" y="0"/>
            <a:chExt cx="1961158" cy="5143501"/>
          </a:xfrm>
        </p:grpSpPr>
        <p:sp>
          <p:nvSpPr>
            <p:cNvPr id="20" name="Google Shape;20;p2"/>
            <p:cNvSpPr/>
            <p:nvPr/>
          </p:nvSpPr>
          <p:spPr>
            <a:xfrm flipH="1">
              <a:off x="8037870" y="1"/>
              <a:ext cx="1162773" cy="5143500"/>
            </a:xfrm>
            <a:prstGeom prst="snip1Rect">
              <a:avLst>
                <a:gd fmla="val 50000" name="adj"/>
              </a:avLst>
            </a:prstGeom>
            <a:solidFill>
              <a:srgbClr val="0045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flipH="1" rot="-5400000">
              <a:off x="7239485" y="0"/>
              <a:ext cx="1958904" cy="1958904"/>
            </a:xfrm>
            <a:prstGeom prst="rtTriangle">
              <a:avLst/>
            </a:prstGeom>
            <a:solidFill>
              <a:srgbClr val="0045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2" name="Google Shape;2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37140" y="200112"/>
            <a:ext cx="931635" cy="52620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2"/>
          <p:cNvSpPr txBox="1"/>
          <p:nvPr>
            <p:ph idx="1" type="subTitle"/>
          </p:nvPr>
        </p:nvSpPr>
        <p:spPr>
          <a:xfrm>
            <a:off x="627333" y="3566931"/>
            <a:ext cx="6898820" cy="9048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600"/>
              <a:buNone/>
              <a:defRPr b="1" i="1" sz="2600">
                <a:solidFill>
                  <a:srgbClr val="01B4E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4" name="Google Shape;24;p2"/>
          <p:cNvSpPr txBox="1"/>
          <p:nvPr>
            <p:ph idx="2" type="body"/>
          </p:nvPr>
        </p:nvSpPr>
        <p:spPr>
          <a:xfrm>
            <a:off x="628650" y="4470919"/>
            <a:ext cx="6898821" cy="2970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073AE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2"/>
          <p:cNvSpPr/>
          <p:nvPr/>
        </p:nvSpPr>
        <p:spPr>
          <a:xfrm>
            <a:off x="-1" y="0"/>
            <a:ext cx="129473" cy="5143500"/>
          </a:xfrm>
          <a:prstGeom prst="rect">
            <a:avLst/>
          </a:prstGeom>
          <a:solidFill>
            <a:srgbClr val="00457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2"/>
          <p:cNvSpPr/>
          <p:nvPr>
            <p:ph idx="3" type="pic"/>
          </p:nvPr>
        </p:nvSpPr>
        <p:spPr>
          <a:xfrm>
            <a:off x="660498" y="1137684"/>
            <a:ext cx="5159294" cy="15811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600"/>
              <a:buFont typeface="Merriweather Sans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, Text, Bullets">
  <p:cSld name="Content, Text, Bullets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1"/>
          <p:cNvSpPr txBox="1"/>
          <p:nvPr>
            <p:ph idx="1" type="body"/>
          </p:nvPr>
        </p:nvSpPr>
        <p:spPr>
          <a:xfrm>
            <a:off x="628650" y="1361923"/>
            <a:ext cx="3314336" cy="31819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p11"/>
          <p:cNvSpPr txBox="1"/>
          <p:nvPr>
            <p:ph idx="2" type="body"/>
          </p:nvPr>
        </p:nvSpPr>
        <p:spPr>
          <a:xfrm>
            <a:off x="3999772" y="2320132"/>
            <a:ext cx="3886200" cy="22518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11"/>
          <p:cNvSpPr txBox="1"/>
          <p:nvPr>
            <p:ph idx="3" type="body"/>
          </p:nvPr>
        </p:nvSpPr>
        <p:spPr>
          <a:xfrm>
            <a:off x="3999772" y="1369218"/>
            <a:ext cx="3886200" cy="867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400"/>
              <a:buNone/>
              <a:defRPr sz="1400"/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indent="-314325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7" name="Google Shape;97;p11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Google Shape;98;p11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1"/>
          <p:cNvSpPr txBox="1"/>
          <p:nvPr>
            <p:ph idx="4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0" name="Google Shape;100;p11"/>
          <p:cNvSpPr/>
          <p:nvPr>
            <p:ph idx="5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ntent">
  <p:cSld name="Three Conten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2"/>
          <p:cNvSpPr txBox="1"/>
          <p:nvPr>
            <p:ph idx="1" type="body"/>
          </p:nvPr>
        </p:nvSpPr>
        <p:spPr>
          <a:xfrm>
            <a:off x="4629150" y="2929325"/>
            <a:ext cx="3256822" cy="1628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3" name="Google Shape;103;p12"/>
          <p:cNvSpPr txBox="1"/>
          <p:nvPr>
            <p:ph idx="2" type="body"/>
          </p:nvPr>
        </p:nvSpPr>
        <p:spPr>
          <a:xfrm>
            <a:off x="628650" y="1369219"/>
            <a:ext cx="3886200" cy="14447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2"/>
          <p:cNvSpPr txBox="1"/>
          <p:nvPr>
            <p:ph idx="3" type="body"/>
          </p:nvPr>
        </p:nvSpPr>
        <p:spPr>
          <a:xfrm>
            <a:off x="4629150" y="1385779"/>
            <a:ext cx="3256822" cy="14273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5" name="Google Shape;105;p12"/>
          <p:cNvSpPr txBox="1"/>
          <p:nvPr>
            <p:ph idx="4" type="body"/>
          </p:nvPr>
        </p:nvSpPr>
        <p:spPr>
          <a:xfrm>
            <a:off x="628650" y="2929325"/>
            <a:ext cx="3886200" cy="1628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6" name="Google Shape;106;p12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7" name="Google Shape;107;p12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5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Table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3"/>
          <p:cNvSpPr txBox="1"/>
          <p:nvPr>
            <p:ph idx="1" type="body"/>
          </p:nvPr>
        </p:nvSpPr>
        <p:spPr>
          <a:xfrm>
            <a:off x="628651" y="1369219"/>
            <a:ext cx="3019523" cy="31746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13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2" name="Google Shape;112;p13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3"/>
          <p:cNvSpPr txBox="1"/>
          <p:nvPr>
            <p:ph idx="2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13"/>
          <p:cNvSpPr/>
          <p:nvPr>
            <p:ph idx="3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with Caption">
  <p:cSld name="Photo with Caption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4"/>
          <p:cNvSpPr txBox="1"/>
          <p:nvPr>
            <p:ph idx="1" type="body"/>
          </p:nvPr>
        </p:nvSpPr>
        <p:spPr>
          <a:xfrm>
            <a:off x="4629150" y="1369219"/>
            <a:ext cx="3256822" cy="3188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7" name="Google Shape;117;p14"/>
          <p:cNvSpPr txBox="1"/>
          <p:nvPr>
            <p:ph idx="2" type="body"/>
          </p:nvPr>
        </p:nvSpPr>
        <p:spPr>
          <a:xfrm>
            <a:off x="628650" y="3649855"/>
            <a:ext cx="3886200" cy="8940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400"/>
              <a:buNone/>
              <a:defRPr sz="1400"/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indent="-314325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8" name="Google Shape;118;p14"/>
          <p:cNvSpPr/>
          <p:nvPr>
            <p:ph idx="3" type="pic"/>
          </p:nvPr>
        </p:nvSpPr>
        <p:spPr>
          <a:xfrm>
            <a:off x="628650" y="1369219"/>
            <a:ext cx="3886200" cy="22223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900"/>
              <a:buFont typeface="Merriweather Sans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14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0" name="Google Shape;120;p14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4"/>
          <p:cNvSpPr txBox="1"/>
          <p:nvPr>
            <p:ph idx="4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2" name="Google Shape;122;p14"/>
          <p:cNvSpPr/>
          <p:nvPr>
            <p:ph idx="5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5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5" name="Google Shape;125;p15"/>
          <p:cNvSpPr/>
          <p:nvPr>
            <p:ph idx="2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, Bullets">
  <p:cSld name="Text, Bulle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/>
          <p:nvPr>
            <p:ph idx="1" type="body"/>
          </p:nvPr>
        </p:nvSpPr>
        <p:spPr>
          <a:xfrm>
            <a:off x="628650" y="2128100"/>
            <a:ext cx="7257322" cy="18789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8" name="Google Shape;128;p16"/>
          <p:cNvSpPr txBox="1"/>
          <p:nvPr>
            <p:ph idx="2" type="body"/>
          </p:nvPr>
        </p:nvSpPr>
        <p:spPr>
          <a:xfrm>
            <a:off x="628650" y="1369219"/>
            <a:ext cx="7257322" cy="6718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400"/>
              <a:buNone/>
              <a:defRPr sz="1400"/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indent="-314325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9" name="Google Shape;129;p16"/>
          <p:cNvSpPr txBox="1"/>
          <p:nvPr>
            <p:ph idx="3" type="body"/>
          </p:nvPr>
        </p:nvSpPr>
        <p:spPr>
          <a:xfrm>
            <a:off x="628650" y="4023778"/>
            <a:ext cx="7257322" cy="4971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400"/>
              <a:buNone/>
              <a:defRPr b="1" i="1" sz="1400">
                <a:solidFill>
                  <a:srgbClr val="0066A1"/>
                </a:solidFill>
              </a:defRPr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indent="-314325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1" name="Google Shape;131;p16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6"/>
          <p:cNvSpPr txBox="1"/>
          <p:nvPr>
            <p:ph idx="4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16"/>
          <p:cNvSpPr/>
          <p:nvPr>
            <p:ph idx="5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, Bullets, Content">
  <p:cSld name="Text, Bullets, Content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/>
          <p:nvPr>
            <p:ph idx="1" type="body"/>
          </p:nvPr>
        </p:nvSpPr>
        <p:spPr>
          <a:xfrm>
            <a:off x="628650" y="3004794"/>
            <a:ext cx="3886200" cy="15109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6" name="Google Shape;136;p17"/>
          <p:cNvSpPr txBox="1"/>
          <p:nvPr>
            <p:ph idx="2" type="body"/>
          </p:nvPr>
        </p:nvSpPr>
        <p:spPr>
          <a:xfrm>
            <a:off x="628650" y="1369219"/>
            <a:ext cx="7257322" cy="15564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400"/>
              <a:buNone/>
              <a:defRPr sz="1400"/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indent="-314325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7" name="Google Shape;137;p17"/>
          <p:cNvSpPr/>
          <p:nvPr>
            <p:ph idx="3" type="pic"/>
          </p:nvPr>
        </p:nvSpPr>
        <p:spPr>
          <a:xfrm>
            <a:off x="4629150" y="3004793"/>
            <a:ext cx="3256822" cy="151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900"/>
              <a:buFont typeface="Merriweather Sans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" name="Google Shape;138;p17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9" name="Google Shape;139;p17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7"/>
          <p:cNvSpPr txBox="1"/>
          <p:nvPr>
            <p:ph idx="4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17"/>
          <p:cNvSpPr/>
          <p:nvPr>
            <p:ph idx="5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and Image">
  <p:cSld name="Bullets and Image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idx="1" type="body"/>
          </p:nvPr>
        </p:nvSpPr>
        <p:spPr>
          <a:xfrm>
            <a:off x="628650" y="1369218"/>
            <a:ext cx="4473353" cy="21658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4" name="Google Shape;144;p18"/>
          <p:cNvSpPr txBox="1"/>
          <p:nvPr>
            <p:ph idx="2" type="body"/>
          </p:nvPr>
        </p:nvSpPr>
        <p:spPr>
          <a:xfrm>
            <a:off x="628650" y="3599358"/>
            <a:ext cx="4473353" cy="9503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400"/>
              <a:buNone/>
              <a:defRPr b="1" sz="1400">
                <a:solidFill>
                  <a:srgbClr val="0066A1"/>
                </a:solidFill>
              </a:defRPr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indent="-314325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5" name="Google Shape;145;p18"/>
          <p:cNvSpPr/>
          <p:nvPr>
            <p:ph idx="3" type="pic"/>
          </p:nvPr>
        </p:nvSpPr>
        <p:spPr>
          <a:xfrm>
            <a:off x="5188465" y="1369217"/>
            <a:ext cx="2697508" cy="31805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900"/>
              <a:buFont typeface="Merriweather Sans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18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7" name="Google Shape;147;p18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18"/>
          <p:cNvSpPr txBox="1"/>
          <p:nvPr>
            <p:ph idx="4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9" name="Google Shape;149;p18"/>
          <p:cNvSpPr/>
          <p:nvPr>
            <p:ph idx="5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3"/>
          <p:cNvPicPr preferRelativeResize="0"/>
          <p:nvPr/>
        </p:nvPicPr>
        <p:blipFill rotWithShape="1">
          <a:blip r:embed="rId2">
            <a:alphaModFix amt="20000"/>
          </a:blip>
          <a:srcRect b="3261" l="7293" r="32246" t="-1536"/>
          <a:stretch/>
        </p:blipFill>
        <p:spPr>
          <a:xfrm rot="5400000">
            <a:off x="1608362" y="-1608363"/>
            <a:ext cx="5143500" cy="8360226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3"/>
          <p:cNvSpPr/>
          <p:nvPr/>
        </p:nvSpPr>
        <p:spPr>
          <a:xfrm>
            <a:off x="-2255" y="0"/>
            <a:ext cx="8116389" cy="5143500"/>
          </a:xfrm>
          <a:prstGeom prst="snip1Rect">
            <a:avLst>
              <a:gd fmla="val 16667" name="adj"/>
            </a:avLst>
          </a:prstGeom>
          <a:solidFill>
            <a:schemeClr val="lt1">
              <a:alpha val="5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" name="Google Shape;30;p3"/>
          <p:cNvGrpSpPr/>
          <p:nvPr/>
        </p:nvGrpSpPr>
        <p:grpSpPr>
          <a:xfrm>
            <a:off x="7239485" y="0"/>
            <a:ext cx="1961158" cy="5143501"/>
            <a:chOff x="7239485" y="0"/>
            <a:chExt cx="1961158" cy="5143501"/>
          </a:xfrm>
        </p:grpSpPr>
        <p:sp>
          <p:nvSpPr>
            <p:cNvPr id="31" name="Google Shape;31;p3"/>
            <p:cNvSpPr/>
            <p:nvPr/>
          </p:nvSpPr>
          <p:spPr>
            <a:xfrm flipH="1">
              <a:off x="8037870" y="1"/>
              <a:ext cx="1162773" cy="5143500"/>
            </a:xfrm>
            <a:prstGeom prst="snip1Rect">
              <a:avLst>
                <a:gd fmla="val 50000" name="adj"/>
              </a:avLst>
            </a:prstGeom>
            <a:solidFill>
              <a:srgbClr val="0045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3"/>
            <p:cNvSpPr/>
            <p:nvPr/>
          </p:nvSpPr>
          <p:spPr>
            <a:xfrm flipH="1" rot="-5400000">
              <a:off x="7239485" y="0"/>
              <a:ext cx="1958904" cy="1958904"/>
            </a:xfrm>
            <a:prstGeom prst="rtTriangle">
              <a:avLst/>
            </a:prstGeom>
            <a:solidFill>
              <a:srgbClr val="0045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3" name="Google Shape;3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37140" y="200112"/>
            <a:ext cx="931635" cy="526201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3"/>
          <p:cNvSpPr txBox="1"/>
          <p:nvPr>
            <p:ph type="ctrTitle"/>
          </p:nvPr>
        </p:nvSpPr>
        <p:spPr>
          <a:xfrm>
            <a:off x="627333" y="1954061"/>
            <a:ext cx="6898820" cy="9469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3AE"/>
              </a:buClr>
              <a:buSzPts val="3300"/>
              <a:buFont typeface="Calibri"/>
              <a:buNone/>
              <a:defRPr i="0" sz="3300">
                <a:solidFill>
                  <a:srgbClr val="0073AE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"/>
          <p:cNvSpPr txBox="1"/>
          <p:nvPr>
            <p:ph idx="1" type="subTitle"/>
          </p:nvPr>
        </p:nvSpPr>
        <p:spPr>
          <a:xfrm>
            <a:off x="627333" y="2970031"/>
            <a:ext cx="6898820" cy="9568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500"/>
              <a:buNone/>
              <a:defRPr b="1" i="1" sz="2500">
                <a:solidFill>
                  <a:srgbClr val="01B4E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36" name="Google Shape;36;p3"/>
          <p:cNvSpPr txBox="1"/>
          <p:nvPr>
            <p:ph idx="2" type="body"/>
          </p:nvPr>
        </p:nvSpPr>
        <p:spPr>
          <a:xfrm>
            <a:off x="628650" y="4470919"/>
            <a:ext cx="6898821" cy="2970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073AE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3"/>
          <p:cNvSpPr/>
          <p:nvPr/>
        </p:nvSpPr>
        <p:spPr>
          <a:xfrm>
            <a:off x="-1" y="0"/>
            <a:ext cx="129473" cy="5143500"/>
          </a:xfrm>
          <a:prstGeom prst="rect">
            <a:avLst/>
          </a:prstGeom>
          <a:solidFill>
            <a:srgbClr val="00457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3"/>
          <p:cNvSpPr/>
          <p:nvPr>
            <p:ph idx="3" type="pic"/>
          </p:nvPr>
        </p:nvSpPr>
        <p:spPr>
          <a:xfrm>
            <a:off x="627063" y="627063"/>
            <a:ext cx="2203450" cy="9011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650"/>
              <a:buFont typeface="Merriweather Sans"/>
              <a:buNone/>
              <a:defRPr b="1" i="0" sz="16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">
  <p:cSld name="Divider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4"/>
          <p:cNvPicPr preferRelativeResize="0"/>
          <p:nvPr/>
        </p:nvPicPr>
        <p:blipFill rotWithShape="1">
          <a:blip r:embed="rId2">
            <a:alphaModFix amt="20000"/>
          </a:blip>
          <a:srcRect b="24768" l="3022" r="2942" t="22335"/>
          <a:stretch/>
        </p:blipFill>
        <p:spPr>
          <a:xfrm rot="10800000">
            <a:off x="-1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4"/>
          <p:cNvSpPr/>
          <p:nvPr/>
        </p:nvSpPr>
        <p:spPr>
          <a:xfrm>
            <a:off x="-2255" y="0"/>
            <a:ext cx="8116389" cy="5143500"/>
          </a:xfrm>
          <a:prstGeom prst="snip1Rect">
            <a:avLst>
              <a:gd fmla="val 16667" name="adj"/>
            </a:avLst>
          </a:prstGeom>
          <a:solidFill>
            <a:schemeClr val="lt1">
              <a:alpha val="5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4"/>
          <p:cNvSpPr txBox="1"/>
          <p:nvPr>
            <p:ph type="ctrTitle"/>
          </p:nvPr>
        </p:nvSpPr>
        <p:spPr>
          <a:xfrm>
            <a:off x="627332" y="1796694"/>
            <a:ext cx="6862040" cy="5229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3AE"/>
              </a:buClr>
              <a:buSzPts val="3300"/>
              <a:buFont typeface="Calibri"/>
              <a:buNone/>
              <a:defRPr i="0" sz="3300">
                <a:solidFill>
                  <a:srgbClr val="0073AE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4"/>
          <p:cNvSpPr txBox="1"/>
          <p:nvPr>
            <p:ph idx="1" type="subTitle"/>
          </p:nvPr>
        </p:nvSpPr>
        <p:spPr>
          <a:xfrm>
            <a:off x="627331" y="2388734"/>
            <a:ext cx="6862040" cy="9568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  <a:defRPr b="1" i="1" sz="2100">
                <a:solidFill>
                  <a:srgbClr val="01B4E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44" name="Google Shape;44;p4"/>
          <p:cNvSpPr/>
          <p:nvPr/>
        </p:nvSpPr>
        <p:spPr>
          <a:xfrm>
            <a:off x="-1" y="0"/>
            <a:ext cx="129473" cy="5143500"/>
          </a:xfrm>
          <a:prstGeom prst="rect">
            <a:avLst/>
          </a:prstGeom>
          <a:solidFill>
            <a:srgbClr val="00457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4"/>
          <p:cNvSpPr/>
          <p:nvPr>
            <p:ph idx="2" type="pic"/>
          </p:nvPr>
        </p:nvSpPr>
        <p:spPr>
          <a:xfrm>
            <a:off x="627331" y="197646"/>
            <a:ext cx="1760992" cy="7418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400"/>
              <a:buFont typeface="Merriweather Sans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46" name="Google Shape;46;p4"/>
          <p:cNvGrpSpPr/>
          <p:nvPr/>
        </p:nvGrpSpPr>
        <p:grpSpPr>
          <a:xfrm>
            <a:off x="7239485" y="0"/>
            <a:ext cx="1961158" cy="5143501"/>
            <a:chOff x="7239485" y="0"/>
            <a:chExt cx="1961158" cy="5143501"/>
          </a:xfrm>
        </p:grpSpPr>
        <p:sp>
          <p:nvSpPr>
            <p:cNvPr id="47" name="Google Shape;47;p4"/>
            <p:cNvSpPr/>
            <p:nvPr/>
          </p:nvSpPr>
          <p:spPr>
            <a:xfrm flipH="1">
              <a:off x="8037870" y="1"/>
              <a:ext cx="1162773" cy="5143500"/>
            </a:xfrm>
            <a:prstGeom prst="snip1Rect">
              <a:avLst>
                <a:gd fmla="val 50000" name="adj"/>
              </a:avLst>
            </a:prstGeom>
            <a:solidFill>
              <a:srgbClr val="0045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4"/>
            <p:cNvSpPr/>
            <p:nvPr/>
          </p:nvSpPr>
          <p:spPr>
            <a:xfrm flipH="1" rot="-5400000">
              <a:off x="7239485" y="0"/>
              <a:ext cx="1958904" cy="1958904"/>
            </a:xfrm>
            <a:prstGeom prst="rtTriangle">
              <a:avLst/>
            </a:prstGeom>
            <a:solidFill>
              <a:srgbClr val="0045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9" name="Google Shape;4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37140" y="200112"/>
            <a:ext cx="931635" cy="526201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4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">
  <p:cSld name="Content Slide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"/>
          <p:cNvSpPr txBox="1"/>
          <p:nvPr>
            <p:ph idx="1" type="body"/>
          </p:nvPr>
        </p:nvSpPr>
        <p:spPr>
          <a:xfrm>
            <a:off x="628650" y="1369219"/>
            <a:ext cx="7192736" cy="31324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5"/>
          <p:cNvSpPr/>
          <p:nvPr/>
        </p:nvSpPr>
        <p:spPr>
          <a:xfrm>
            <a:off x="-1" y="0"/>
            <a:ext cx="129473" cy="5143500"/>
          </a:xfrm>
          <a:prstGeom prst="rect">
            <a:avLst/>
          </a:prstGeom>
          <a:solidFill>
            <a:srgbClr val="00457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4" name="Google Shape;54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6622" y="197647"/>
            <a:ext cx="957445" cy="534388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  <p:sp>
        <p:nvSpPr>
          <p:cNvPr id="56" name="Google Shape;56;p5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5"/>
          <p:cNvSpPr txBox="1"/>
          <p:nvPr>
            <p:ph idx="2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5"/>
          <p:cNvSpPr/>
          <p:nvPr>
            <p:ph idx="3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Thank you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6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1" name="Google Shape;61;p6"/>
          <p:cNvSpPr/>
          <p:nvPr>
            <p:ph idx="2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62" name="Google Shape;62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72161" y="273627"/>
            <a:ext cx="6087207" cy="45654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Two Columns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7"/>
          <p:cNvSpPr txBox="1"/>
          <p:nvPr>
            <p:ph idx="1" type="body"/>
          </p:nvPr>
        </p:nvSpPr>
        <p:spPr>
          <a:xfrm>
            <a:off x="628650" y="1369218"/>
            <a:ext cx="3401699" cy="3146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7"/>
          <p:cNvSpPr txBox="1"/>
          <p:nvPr>
            <p:ph idx="2" type="body"/>
          </p:nvPr>
        </p:nvSpPr>
        <p:spPr>
          <a:xfrm>
            <a:off x="4093323" y="1369218"/>
            <a:ext cx="3792649" cy="3146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7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7" name="Google Shape;67;p7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3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7"/>
          <p:cNvSpPr/>
          <p:nvPr>
            <p:ph idx="4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ntent">
  <p:cSld name="One Conten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"/>
          <p:cNvSpPr txBox="1"/>
          <p:nvPr>
            <p:ph idx="1" type="body"/>
          </p:nvPr>
        </p:nvSpPr>
        <p:spPr>
          <a:xfrm>
            <a:off x="4268050" y="1369219"/>
            <a:ext cx="3617922" cy="3188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8"/>
          <p:cNvSpPr txBox="1"/>
          <p:nvPr>
            <p:ph idx="2" type="body"/>
          </p:nvPr>
        </p:nvSpPr>
        <p:spPr>
          <a:xfrm>
            <a:off x="628650" y="1369218"/>
            <a:ext cx="3518183" cy="31746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8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4" name="Google Shape;74;p8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8"/>
          <p:cNvSpPr txBox="1"/>
          <p:nvPr>
            <p:ph idx="3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8"/>
          <p:cNvSpPr/>
          <p:nvPr>
            <p:ph idx="4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9"/>
          <p:cNvSpPr txBox="1"/>
          <p:nvPr>
            <p:ph idx="1" type="body"/>
          </p:nvPr>
        </p:nvSpPr>
        <p:spPr>
          <a:xfrm>
            <a:off x="4122444" y="3028586"/>
            <a:ext cx="3763528" cy="14968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9"/>
          <p:cNvSpPr txBox="1"/>
          <p:nvPr>
            <p:ph idx="2" type="body"/>
          </p:nvPr>
        </p:nvSpPr>
        <p:spPr>
          <a:xfrm>
            <a:off x="628650" y="1369219"/>
            <a:ext cx="3413347" cy="31183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9"/>
          <p:cNvSpPr txBox="1"/>
          <p:nvPr>
            <p:ph idx="3" type="body"/>
          </p:nvPr>
        </p:nvSpPr>
        <p:spPr>
          <a:xfrm>
            <a:off x="4122444" y="1369219"/>
            <a:ext cx="3763528" cy="15720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9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2" name="Google Shape;82;p9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4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9"/>
          <p:cNvSpPr/>
          <p:nvPr>
            <p:ph idx="5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 txBox="1"/>
          <p:nvPr>
            <p:ph idx="1" type="body"/>
          </p:nvPr>
        </p:nvSpPr>
        <p:spPr>
          <a:xfrm>
            <a:off x="4268049" y="2195725"/>
            <a:ext cx="3617923" cy="23622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0"/>
          <p:cNvSpPr txBox="1"/>
          <p:nvPr>
            <p:ph idx="2" type="body"/>
          </p:nvPr>
        </p:nvSpPr>
        <p:spPr>
          <a:xfrm>
            <a:off x="628650" y="1369219"/>
            <a:ext cx="3582249" cy="3188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10"/>
          <p:cNvSpPr txBox="1"/>
          <p:nvPr>
            <p:ph idx="3" type="body"/>
          </p:nvPr>
        </p:nvSpPr>
        <p:spPr>
          <a:xfrm>
            <a:off x="4268049" y="1369219"/>
            <a:ext cx="3617923" cy="75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0" sz="1200"/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indent="-314325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0" name="Google Shape;90;p10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0"/>
          <p:cNvSpPr txBox="1"/>
          <p:nvPr>
            <p:ph idx="4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10"/>
          <p:cNvSpPr/>
          <p:nvPr>
            <p:ph idx="5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1"/>
            <a:ext cx="8049986" cy="5143500"/>
          </a:xfrm>
          <a:prstGeom prst="snip1Rect">
            <a:avLst>
              <a:gd fmla="val 16667" name="adj"/>
            </a:avLst>
          </a:prstGeom>
          <a:gradFill>
            <a:gsLst>
              <a:gs pos="0">
                <a:srgbClr val="CBE0EB">
                  <a:alpha val="49803"/>
                </a:srgbClr>
              </a:gs>
              <a:gs pos="79000">
                <a:srgbClr val="D8F0FA">
                  <a:alpha val="29803"/>
                </a:srgbClr>
              </a:gs>
              <a:gs pos="100000">
                <a:srgbClr val="D8F0FA">
                  <a:alpha val="29803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-1" y="0"/>
            <a:ext cx="129473" cy="5143500"/>
          </a:xfrm>
          <a:prstGeom prst="rect">
            <a:avLst/>
          </a:prstGeom>
          <a:solidFill>
            <a:srgbClr val="00457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1"/>
          <p:cNvSpPr txBox="1"/>
          <p:nvPr>
            <p:ph type="title"/>
          </p:nvPr>
        </p:nvSpPr>
        <p:spPr>
          <a:xfrm>
            <a:off x="628650" y="263241"/>
            <a:ext cx="6634132" cy="7326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2550"/>
              <a:buFont typeface="Calibri"/>
              <a:buNone/>
              <a:defRPr b="1" i="0" sz="255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1"/>
          <p:cNvSpPr txBox="1"/>
          <p:nvPr>
            <p:ph idx="1" type="body"/>
          </p:nvPr>
        </p:nvSpPr>
        <p:spPr>
          <a:xfrm>
            <a:off x="628650" y="1071619"/>
            <a:ext cx="7024354" cy="33668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3375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650"/>
              <a:buFont typeface="Merriweather Sans"/>
              <a:buChar char="▸"/>
              <a:defRPr b="0" i="0" sz="16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4325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4325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16622" y="197647"/>
            <a:ext cx="957445" cy="534388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"/>
          <p:cNvSpPr txBox="1"/>
          <p:nvPr>
            <p:ph idx="1" type="subTitle"/>
          </p:nvPr>
        </p:nvSpPr>
        <p:spPr>
          <a:xfrm>
            <a:off x="547271" y="425881"/>
            <a:ext cx="6898800" cy="9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US" sz="3300"/>
              <a:t>Virtual Workshop 1</a:t>
            </a:r>
            <a:endParaRPr sz="33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US"/>
              <a:t>Voltage Dividers and Breadboards</a:t>
            </a:r>
            <a:endParaRPr/>
          </a:p>
        </p:txBody>
      </p:sp>
      <p:sp>
        <p:nvSpPr>
          <p:cNvPr id="155" name="Google Shape;155;p19"/>
          <p:cNvSpPr txBox="1"/>
          <p:nvPr>
            <p:ph idx="2" type="body"/>
          </p:nvPr>
        </p:nvSpPr>
        <p:spPr>
          <a:xfrm>
            <a:off x="488050" y="4261600"/>
            <a:ext cx="2775600" cy="6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rPr lang="en-US" sz="1665"/>
              <a:t>Penn State IEEE</a:t>
            </a:r>
            <a:endParaRPr sz="1665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rPr lang="en-US" sz="1665"/>
              <a:t>Workshop 1</a:t>
            </a:r>
            <a:endParaRPr sz="1665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rPr lang="en-US" sz="1665"/>
              <a:t>September 3, 2020</a:t>
            </a:r>
            <a:endParaRPr sz="1665"/>
          </a:p>
        </p:txBody>
      </p:sp>
      <p:pic>
        <p:nvPicPr>
          <p:cNvPr id="156" name="Google Shape;15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6650" y="1546525"/>
            <a:ext cx="3792177" cy="3370576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9"/>
          <p:cNvSpPr txBox="1"/>
          <p:nvPr>
            <p:ph idx="2" type="body"/>
          </p:nvPr>
        </p:nvSpPr>
        <p:spPr>
          <a:xfrm>
            <a:off x="588650" y="1668350"/>
            <a:ext cx="2775600" cy="16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rPr lang="en-US" sz="1665"/>
              <a:t>Led by Ethan Tabler</a:t>
            </a:r>
            <a:endParaRPr sz="1665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t/>
            </a:r>
            <a:endParaRPr sz="1665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rPr lang="en-US" sz="1665"/>
              <a:t>Committee Members</a:t>
            </a:r>
            <a:endParaRPr sz="1665"/>
          </a:p>
          <a:p>
            <a:pPr indent="-334327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65"/>
              <a:buChar char="-"/>
            </a:pPr>
            <a:r>
              <a:rPr lang="en-US" sz="1665"/>
              <a:t>Jack Supenia</a:t>
            </a:r>
            <a:endParaRPr sz="1665"/>
          </a:p>
          <a:p>
            <a:pPr indent="-334327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65"/>
              <a:buChar char="-"/>
            </a:pPr>
            <a:r>
              <a:rPr lang="en-US" sz="1665"/>
              <a:t>Will McGloughlin</a:t>
            </a:r>
            <a:endParaRPr sz="1665"/>
          </a:p>
          <a:p>
            <a:pPr indent="-334327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65"/>
              <a:buChar char="-"/>
            </a:pPr>
            <a:r>
              <a:rPr lang="en-US" sz="1665"/>
              <a:t>Kan Nsekhe</a:t>
            </a:r>
            <a:endParaRPr sz="1665"/>
          </a:p>
          <a:p>
            <a:pPr indent="-334327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65"/>
              <a:buChar char="-"/>
            </a:pPr>
            <a:r>
              <a:rPr lang="en-US" sz="1665"/>
              <a:t>Nish Pagarani</a:t>
            </a:r>
            <a:endParaRPr sz="1665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0"/>
          <p:cNvSpPr txBox="1"/>
          <p:nvPr>
            <p:ph idx="1" type="body"/>
          </p:nvPr>
        </p:nvSpPr>
        <p:spPr>
          <a:xfrm>
            <a:off x="4629150" y="1369219"/>
            <a:ext cx="3256800" cy="3188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75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Solderless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Ideal for prototyping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Great for trying out new components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Perfect for IEEE workshops!</a:t>
            </a:r>
            <a:endParaRPr/>
          </a:p>
        </p:txBody>
      </p:sp>
      <p:sp>
        <p:nvSpPr>
          <p:cNvPr id="164" name="Google Shape;164;p20"/>
          <p:cNvSpPr txBox="1"/>
          <p:nvPr>
            <p:ph idx="2" type="body"/>
          </p:nvPr>
        </p:nvSpPr>
        <p:spPr>
          <a:xfrm>
            <a:off x="628650" y="3649855"/>
            <a:ext cx="3886200" cy="894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165" name="Google Shape;165;p20"/>
          <p:cNvSpPr/>
          <p:nvPr>
            <p:ph idx="3" type="pic"/>
          </p:nvPr>
        </p:nvSpPr>
        <p:spPr>
          <a:xfrm>
            <a:off x="628650" y="1369219"/>
            <a:ext cx="3886200" cy="2222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166" name="Google Shape;166;p20"/>
          <p:cNvSpPr txBox="1"/>
          <p:nvPr>
            <p:ph idx="12" type="sldNum"/>
          </p:nvPr>
        </p:nvSpPr>
        <p:spPr>
          <a:xfrm>
            <a:off x="222245" y="4782578"/>
            <a:ext cx="313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7" name="Google Shape;167;p20"/>
          <p:cNvSpPr txBox="1"/>
          <p:nvPr>
            <p:ph type="title"/>
          </p:nvPr>
        </p:nvSpPr>
        <p:spPr>
          <a:xfrm>
            <a:off x="628650" y="263241"/>
            <a:ext cx="6634200" cy="61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Use Breadboards?</a:t>
            </a:r>
            <a:endParaRPr/>
          </a:p>
        </p:txBody>
      </p:sp>
      <p:sp>
        <p:nvSpPr>
          <p:cNvPr id="168" name="Google Shape;168;p20"/>
          <p:cNvSpPr txBox="1"/>
          <p:nvPr>
            <p:ph idx="4" type="body"/>
          </p:nvPr>
        </p:nvSpPr>
        <p:spPr>
          <a:xfrm>
            <a:off x="628600" y="933062"/>
            <a:ext cx="7257300" cy="2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169" name="Google Shape;169;p20"/>
          <p:cNvSpPr/>
          <p:nvPr>
            <p:ph idx="5" type="pic"/>
          </p:nvPr>
        </p:nvSpPr>
        <p:spPr>
          <a:xfrm>
            <a:off x="627330" y="4557933"/>
            <a:ext cx="1665600" cy="52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-US"/>
              <a:t>PSU IEEE Workshop 1</a:t>
            </a:r>
            <a:endParaRPr/>
          </a:p>
        </p:txBody>
      </p:sp>
      <p:pic>
        <p:nvPicPr>
          <p:cNvPr id="170" name="Google Shape;17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0" y="1655787"/>
            <a:ext cx="3534550" cy="261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idx="1" type="body"/>
          </p:nvPr>
        </p:nvSpPr>
        <p:spPr>
          <a:xfrm>
            <a:off x="4629150" y="1369219"/>
            <a:ext cx="3256800" cy="3188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-US"/>
              <a:t>For DIYers, there are three important resistor specs: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75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Resistance Value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Power Rating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Tolerance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-US"/>
              <a:t>Use the colored bands to determine the resistance and tolerance!</a:t>
            </a:r>
            <a:endParaRPr/>
          </a:p>
        </p:txBody>
      </p:sp>
      <p:sp>
        <p:nvSpPr>
          <p:cNvPr id="177" name="Google Shape;177;p21"/>
          <p:cNvSpPr txBox="1"/>
          <p:nvPr>
            <p:ph idx="2" type="body"/>
          </p:nvPr>
        </p:nvSpPr>
        <p:spPr>
          <a:xfrm>
            <a:off x="628650" y="3649855"/>
            <a:ext cx="3886200" cy="894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178" name="Google Shape;178;p21"/>
          <p:cNvSpPr/>
          <p:nvPr>
            <p:ph idx="3" type="pic"/>
          </p:nvPr>
        </p:nvSpPr>
        <p:spPr>
          <a:xfrm>
            <a:off x="628650" y="1369219"/>
            <a:ext cx="3886200" cy="2222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179" name="Google Shape;179;p21"/>
          <p:cNvSpPr txBox="1"/>
          <p:nvPr>
            <p:ph idx="12" type="sldNum"/>
          </p:nvPr>
        </p:nvSpPr>
        <p:spPr>
          <a:xfrm>
            <a:off x="222245" y="4782578"/>
            <a:ext cx="313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0" name="Google Shape;180;p21"/>
          <p:cNvSpPr txBox="1"/>
          <p:nvPr>
            <p:ph type="title"/>
          </p:nvPr>
        </p:nvSpPr>
        <p:spPr>
          <a:xfrm>
            <a:off x="628650" y="263241"/>
            <a:ext cx="6634200" cy="61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Resistors</a:t>
            </a:r>
            <a:endParaRPr/>
          </a:p>
        </p:txBody>
      </p:sp>
      <p:sp>
        <p:nvSpPr>
          <p:cNvPr id="181" name="Google Shape;181;p21"/>
          <p:cNvSpPr txBox="1"/>
          <p:nvPr>
            <p:ph idx="4" type="body"/>
          </p:nvPr>
        </p:nvSpPr>
        <p:spPr>
          <a:xfrm>
            <a:off x="628600" y="933062"/>
            <a:ext cx="7257300" cy="2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182" name="Google Shape;182;p21"/>
          <p:cNvSpPr/>
          <p:nvPr>
            <p:ph idx="5" type="pic"/>
          </p:nvPr>
        </p:nvSpPr>
        <p:spPr>
          <a:xfrm>
            <a:off x="627330" y="4557933"/>
            <a:ext cx="1665600" cy="52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-US"/>
              <a:t>PSU IEEE Workshop 1</a:t>
            </a:r>
            <a:endParaRPr/>
          </a:p>
        </p:txBody>
      </p:sp>
      <p:pic>
        <p:nvPicPr>
          <p:cNvPr id="183" name="Google Shape;18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325" y="1434438"/>
            <a:ext cx="3623550" cy="30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1"/>
          <p:cNvPicPr preferRelativeResize="0"/>
          <p:nvPr/>
        </p:nvPicPr>
        <p:blipFill rotWithShape="1">
          <a:blip r:embed="rId4">
            <a:alphaModFix/>
          </a:blip>
          <a:srcRect b="18041" l="30939" r="31833" t="14464"/>
          <a:stretch/>
        </p:blipFill>
        <p:spPr>
          <a:xfrm>
            <a:off x="3910860" y="4000500"/>
            <a:ext cx="1111639" cy="93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/>
          <p:nvPr>
            <p:ph idx="1" type="body"/>
          </p:nvPr>
        </p:nvSpPr>
        <p:spPr>
          <a:xfrm>
            <a:off x="628650" y="1369225"/>
            <a:ext cx="7419000" cy="3132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75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Takes in an input voltage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Drops input voltage by a certain amount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Drop based on the values of the resistors in the network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When picking resistor values, consider the load on the output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91" name="Google Shape;191;p22"/>
          <p:cNvSpPr txBox="1"/>
          <p:nvPr>
            <p:ph idx="2" type="body"/>
          </p:nvPr>
        </p:nvSpPr>
        <p:spPr>
          <a:xfrm>
            <a:off x="628600" y="933062"/>
            <a:ext cx="7257300" cy="2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-US"/>
              <a:t>What are they?</a:t>
            </a:r>
            <a:endParaRPr/>
          </a:p>
        </p:txBody>
      </p:sp>
      <p:sp>
        <p:nvSpPr>
          <p:cNvPr id="192" name="Google Shape;192;p22"/>
          <p:cNvSpPr/>
          <p:nvPr>
            <p:ph idx="3" type="pic"/>
          </p:nvPr>
        </p:nvSpPr>
        <p:spPr>
          <a:xfrm>
            <a:off x="627330" y="4557933"/>
            <a:ext cx="1665600" cy="52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-US"/>
              <a:t>PSU IEEE Workshop 1</a:t>
            </a:r>
            <a:endParaRPr/>
          </a:p>
        </p:txBody>
      </p:sp>
      <p:sp>
        <p:nvSpPr>
          <p:cNvPr id="193" name="Google Shape;193;p22"/>
          <p:cNvSpPr txBox="1"/>
          <p:nvPr>
            <p:ph idx="12" type="sldNum"/>
          </p:nvPr>
        </p:nvSpPr>
        <p:spPr>
          <a:xfrm>
            <a:off x="222245" y="4782578"/>
            <a:ext cx="313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  <p:sp>
        <p:nvSpPr>
          <p:cNvPr id="194" name="Google Shape;194;p22"/>
          <p:cNvSpPr txBox="1"/>
          <p:nvPr>
            <p:ph type="title"/>
          </p:nvPr>
        </p:nvSpPr>
        <p:spPr>
          <a:xfrm>
            <a:off x="628650" y="263241"/>
            <a:ext cx="6634200" cy="61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Voltage Dividers</a:t>
            </a:r>
            <a:endParaRPr/>
          </a:p>
        </p:txBody>
      </p:sp>
      <p:pic>
        <p:nvPicPr>
          <p:cNvPr id="195" name="Google Shape;19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0975" y="3210000"/>
            <a:ext cx="3731250" cy="98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8000" y="2552550"/>
            <a:ext cx="2131325" cy="250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3"/>
          <p:cNvSpPr txBox="1"/>
          <p:nvPr>
            <p:ph idx="12" type="sldNum"/>
          </p:nvPr>
        </p:nvSpPr>
        <p:spPr>
          <a:xfrm>
            <a:off x="222245" y="4782578"/>
            <a:ext cx="313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3" name="Google Shape;203;p23"/>
          <p:cNvSpPr txBox="1"/>
          <p:nvPr>
            <p:ph idx="4294967295" type="body"/>
          </p:nvPr>
        </p:nvSpPr>
        <p:spPr>
          <a:xfrm>
            <a:off x="627325" y="733162"/>
            <a:ext cx="7257300" cy="2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-US"/>
              <a:t>An Example:</a:t>
            </a:r>
            <a:endParaRPr/>
          </a:p>
        </p:txBody>
      </p:sp>
      <p:sp>
        <p:nvSpPr>
          <p:cNvPr id="204" name="Google Shape;204;p23"/>
          <p:cNvSpPr/>
          <p:nvPr>
            <p:ph idx="2" type="pic"/>
          </p:nvPr>
        </p:nvSpPr>
        <p:spPr>
          <a:xfrm>
            <a:off x="454680" y="4527283"/>
            <a:ext cx="1665600" cy="52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en-US"/>
              <a:t>PSU IEEE Workshop 1</a:t>
            </a:r>
            <a:endParaRPr/>
          </a:p>
        </p:txBody>
      </p:sp>
      <p:pic>
        <p:nvPicPr>
          <p:cNvPr id="205" name="Google Shape;20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3125" y="1089787"/>
            <a:ext cx="6445685" cy="325237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420000" dist="19050">
              <a:srgbClr val="000000">
                <a:alpha val="50000"/>
              </a:srgbClr>
            </a:outerShdw>
          </a:effectLst>
        </p:spPr>
      </p:pic>
      <p:sp>
        <p:nvSpPr>
          <p:cNvPr id="206" name="Google Shape;206;p23"/>
          <p:cNvSpPr/>
          <p:nvPr/>
        </p:nvSpPr>
        <p:spPr>
          <a:xfrm>
            <a:off x="4376650" y="1550375"/>
            <a:ext cx="267600" cy="267600"/>
          </a:xfrm>
          <a:prstGeom prst="donut">
            <a:avLst>
              <a:gd fmla="val 9761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4"/>
          <p:cNvSpPr txBox="1"/>
          <p:nvPr>
            <p:ph idx="1" type="body"/>
          </p:nvPr>
        </p:nvSpPr>
        <p:spPr>
          <a:xfrm>
            <a:off x="628650" y="1369219"/>
            <a:ext cx="7192800" cy="3132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213" name="Google Shape;213;p24"/>
          <p:cNvSpPr txBox="1"/>
          <p:nvPr>
            <p:ph idx="12" type="sldNum"/>
          </p:nvPr>
        </p:nvSpPr>
        <p:spPr>
          <a:xfrm>
            <a:off x="222245" y="4782578"/>
            <a:ext cx="313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  <p:sp>
        <p:nvSpPr>
          <p:cNvPr id="214" name="Google Shape;214;p24"/>
          <p:cNvSpPr txBox="1"/>
          <p:nvPr>
            <p:ph type="title"/>
          </p:nvPr>
        </p:nvSpPr>
        <p:spPr>
          <a:xfrm>
            <a:off x="628650" y="263241"/>
            <a:ext cx="6634200" cy="61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Circuit Diagram</a:t>
            </a:r>
            <a:endParaRPr/>
          </a:p>
        </p:txBody>
      </p:sp>
      <p:sp>
        <p:nvSpPr>
          <p:cNvPr id="215" name="Google Shape;215;p24"/>
          <p:cNvSpPr txBox="1"/>
          <p:nvPr>
            <p:ph idx="2" type="body"/>
          </p:nvPr>
        </p:nvSpPr>
        <p:spPr>
          <a:xfrm>
            <a:off x="628600" y="933062"/>
            <a:ext cx="7257300" cy="2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216" name="Google Shape;216;p24"/>
          <p:cNvSpPr/>
          <p:nvPr>
            <p:ph idx="3" type="pic"/>
          </p:nvPr>
        </p:nvSpPr>
        <p:spPr>
          <a:xfrm>
            <a:off x="627330" y="4557933"/>
            <a:ext cx="1665600" cy="52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-US"/>
              <a:t>PSU IEEE Workshop 1</a:t>
            </a:r>
            <a:endParaRPr/>
          </a:p>
        </p:txBody>
      </p:sp>
      <p:pic>
        <p:nvPicPr>
          <p:cNvPr id="217" name="Google Shape;21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5087" y="873738"/>
            <a:ext cx="3653826" cy="398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/>
          <p:nvPr>
            <p:ph idx="12" type="sldNum"/>
          </p:nvPr>
        </p:nvSpPr>
        <p:spPr>
          <a:xfrm>
            <a:off x="222245" y="4782578"/>
            <a:ext cx="313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4" name="Google Shape;224;p25"/>
          <p:cNvSpPr/>
          <p:nvPr>
            <p:ph idx="2" type="pic"/>
          </p:nvPr>
        </p:nvSpPr>
        <p:spPr>
          <a:xfrm>
            <a:off x="627330" y="4557933"/>
            <a:ext cx="1665600" cy="52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heme 1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